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8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d03672ec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29d03672ec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1" name="Google Shape;281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Работоспособность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новой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сети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Курочкин Виктор Владимирович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ООО “КСК-ИТ”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vv.kurochkin@kscgroup.ru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122125" y="1954346"/>
            <a:ext cx="12191400" cy="2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Тема: Масштабирование сети ЦОД с использованием VxLAN </a:t>
            </a:r>
            <a:r>
              <a:rPr lang="en-US" sz="3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EVPN 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Фабрики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Курочкин Виктор Владимирович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ООО “КСК-ИТ”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2566876" y="18672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2969800" y="2021175"/>
            <a:ext cx="691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Получение коммерческой выгоды от сдачи в аренду мощностей ЦОД</a:t>
            </a:r>
            <a:endParaRPr sz="160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3121075" y="3444138"/>
            <a:ext cx="66381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Масштабировать существующую сеть ЦОД</a:t>
            </a:r>
            <a:endParaRPr sz="160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3244520" y="5311102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Построение отказоустойчивой</a:t>
            </a: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VxLAN EVPN Фабрики на </a:t>
            </a:r>
            <a:r>
              <a:rPr lang="en-US" sz="16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базе</a:t>
            </a:r>
            <a:r>
              <a:rPr lang="en-US" sz="16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Underlay сети с использованием OSPF IPv4</a:t>
            </a:r>
            <a:endParaRPr sz="16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2566876" y="515721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было изначально</a:t>
            </a:r>
            <a:endParaRPr sz="4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3117550" y="1516000"/>
            <a:ext cx="6630300" cy="8421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3770582" y="169791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Здание ЦОД TIER 3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3117550" y="2489350"/>
            <a:ext cx="6630300" cy="8421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3117550" y="3462700"/>
            <a:ext cx="6630300" cy="8421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3117550" y="4436075"/>
            <a:ext cx="66303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3817107" y="2570266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Машинный зал на 12 стоек + коммутационный зал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3724075" y="3551150"/>
            <a:ext cx="6484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Сеть интерпрайз с трех уровневой моделью Cisco без резервирования развернутая в ЦОД 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3770582" y="456987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Уровень знаний HCIP Datacom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4" name="Google Shape;224;p25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719675" y="348770"/>
            <a:ext cx="1075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4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3117550" y="1516000"/>
            <a:ext cx="6599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3745982" y="164979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Строительство второго машинного зала на 30 стоек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3117550" y="2489350"/>
            <a:ext cx="6599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3117550" y="3462707"/>
            <a:ext cx="6599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745982" y="257037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Повышение отказоустойчивости существующей сети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3745982" y="3492945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Построение VxLAN фабрики для нового </a:t>
            </a:r>
            <a:r>
              <a:rPr lang="en-US" sz="20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маш</a:t>
            </a:r>
            <a:r>
              <a:rPr lang="en-US" sz="20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-зала</a:t>
            </a:r>
            <a:endParaRPr sz="20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Google Shape;241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существующей сети 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05850"/>
            <a:ext cx="8229600" cy="55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/>
        </p:nvSpPr>
        <p:spPr>
          <a:xfrm>
            <a:off x="4680525" y="1139600"/>
            <a:ext cx="7397400" cy="21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Данная сеть не является отказоустойчивой:</a:t>
            </a:r>
            <a:endParaRPr sz="196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36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9"/>
              <a:buFont typeface="Calibri"/>
              <a:buAutoNum type="arabicParenR"/>
            </a:pP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резервирования уровня Ядра</a:t>
            </a:r>
            <a:endParaRPr sz="196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36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9"/>
              <a:buFont typeface="Calibri"/>
              <a:buAutoNum type="arabicParenR"/>
            </a:pP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резервирования уровня агрегации для пользователей</a:t>
            </a:r>
            <a:endParaRPr sz="196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36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9"/>
              <a:buFont typeface="Calibri"/>
              <a:buAutoNum type="arabicParenR"/>
            </a:pP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резервирования уровня агрегации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серверной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фермы</a:t>
            </a:r>
            <a:endParaRPr sz="196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6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6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Запланированное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масштабирование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8" y="1197972"/>
            <a:ext cx="12113623" cy="566002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311458" y="1320199"/>
            <a:ext cx="5638263" cy="193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План развития сети ЦОД 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Дублирование уровня Ядра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Дублирование уровня Агрегации серверов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Дублирование уровня Агрегации пользователей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Строительство нового машинного зала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Выделение отдельного маршрутизатора под филиалы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Построение отказоустойчивой VxLAN EVPN фабрики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9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150" y="1383800"/>
            <a:ext cx="12321900" cy="5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масштабирования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данной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сети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была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реализована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схема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CLOS с использованием OSPF IPv4 в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качестве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Underlay и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технология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EVPN VxLAN с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cигнальным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протоколом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BGP  в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качестве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Overlay</a:t>
            </a:r>
            <a:endParaRPr sz="196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Дублированы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уровни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агрегации и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ядра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выделен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отдельный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маршрутизатор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для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подключения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69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филиалов</a:t>
            </a:r>
            <a:r>
              <a:rPr lang="en-US" sz="196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6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На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уровне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Spine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используются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свитчи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с 36-ю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портами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100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Гб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/с </a:t>
            </a:r>
            <a:r>
              <a:rPr lang="en-US" sz="2000" dirty="0">
                <a:solidFill>
                  <a:schemeClr val="dk1"/>
                </a:solidFill>
                <a:highlight>
                  <a:srgbClr val="FAFAFA"/>
                </a:highlight>
                <a:latin typeface="Avenir"/>
                <a:ea typeface="Avenir"/>
                <a:cs typeface="Avenir"/>
                <a:sym typeface="Avenir"/>
              </a:rPr>
              <a:t>Cisco Nexus N9K-C9236C</a:t>
            </a:r>
            <a:endParaRPr sz="2000" dirty="0">
              <a:solidFill>
                <a:schemeClr val="dk1"/>
              </a:solidFill>
              <a:highlight>
                <a:srgbClr val="FAFAFA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На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уровне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Leaf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используются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свитчи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с 48-ю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портами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10гб/с и 6-ю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портами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100Гб/с </a:t>
            </a:r>
            <a:r>
              <a:rPr lang="en-US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MES5400-48 </a:t>
            </a:r>
            <a:r>
              <a:rPr lang="en-US" sz="20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Eltex</a:t>
            </a:r>
            <a:endParaRPr sz="2000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Для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отказоустойчивого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подключения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максимально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загруженных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30-ти стоек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10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физических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серверов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требуется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14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коммутаторов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уровня Leaf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собранных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в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стеки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2шт на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4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стойки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Для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связи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с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внешними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сетями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реализовано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подключение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коммутаторам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Ядра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Маршрутизация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во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внешние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сети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реализована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через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вброс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маршрутов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Type 5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Каждый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физический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сервер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подключен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двумя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линками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к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стекированной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паре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коммутаторов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Реализована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повышенная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отказоустойчивость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с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применением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Mlag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Особо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критически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важные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сервера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подключены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к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разным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Leaf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коммутаторам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с использованием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MLag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Трафик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VxLAN фабрики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маршрутизируется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в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отдельном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VRF 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Трафик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Enterprise сети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маршрутизируется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в </a:t>
            </a:r>
            <a:r>
              <a:rPr lang="en-US" sz="2000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отдельном</a:t>
            </a:r>
            <a:r>
              <a:rPr lang="en-US" sz="20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VRF</a:t>
            </a:r>
            <a:endParaRPr sz="20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6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372</Words>
  <Application>Microsoft Office PowerPoint</Application>
  <PresentationFormat>Широкоэкранный</PresentationFormat>
  <Paragraphs>70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Avenir</vt:lpstr>
      <vt:lpstr>Roboto</vt:lpstr>
      <vt:lpstr>Times New Roman</vt:lpstr>
      <vt:lpstr>Calibri</vt:lpstr>
      <vt:lpstr>Noto Sans Symbols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Hazard</cp:lastModifiedBy>
  <cp:revision>6</cp:revision>
  <dcterms:modified xsi:type="dcterms:W3CDTF">2023-12-04T19:52:03Z</dcterms:modified>
</cp:coreProperties>
</file>